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69" r:id="rId7"/>
    <p:sldId id="270" r:id="rId8"/>
    <p:sldId id="271" r:id="rId9"/>
    <p:sldId id="260" r:id="rId10"/>
    <p:sldId id="268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33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4F1B46E-22B2-4721-950C-8704487586DC}">
      <dgm:prSet phldrT="[Text]"/>
      <dgm:spPr/>
      <dgm:t>
        <a:bodyPr rtlCol="0"/>
        <a:lstStyle/>
        <a:p>
          <a:pPr rtl="0"/>
          <a:r>
            <a:rPr lang="ru-RU" noProof="1"/>
            <a:t>АНАЛИТИЧЕСКАЯ</a:t>
          </a:r>
          <a:r>
            <a:rPr lang="ru-RU" baseline="0" noProof="1"/>
            <a:t> ДЕЯТЕЛЬНОСТЬ</a:t>
          </a:r>
          <a:endParaRPr lang="ru-RU" noProof="1"/>
        </a:p>
      </dgm:t>
    </dgm:pt>
    <dgm:pt modelId="{E8A66543-CC4D-4785-A93E-5B125E09F826}" type="parTrans" cxnId="{2C8317B2-2EBB-4589-86EA-C77B3B6E81AA}">
      <dgm:prSet/>
      <dgm:spPr/>
      <dgm:t>
        <a:bodyPr rtlCol="0"/>
        <a:lstStyle/>
        <a:p>
          <a:pPr rtl="0"/>
          <a:endParaRPr lang="ru-RU" noProof="1"/>
        </a:p>
      </dgm:t>
    </dgm:pt>
    <dgm:pt modelId="{A7E2530A-34E2-4E9F-BC78-8920BA140C41}" type="sibTrans" cxnId="{2C8317B2-2EBB-4589-86EA-C77B3B6E81AA}">
      <dgm:prSet/>
      <dgm:spPr/>
      <dgm:t>
        <a:bodyPr rtlCol="0"/>
        <a:lstStyle/>
        <a:p>
          <a:pPr rtl="0"/>
          <a:endParaRPr lang="ru-RU" noProof="1"/>
        </a:p>
      </dgm:t>
    </dgm:pt>
    <dgm:pt modelId="{9D72CDD3-5859-43DB-BD75-0C3C30E3DE62}">
      <dgm:prSet phldrT="[Text]" custT="1"/>
      <dgm:spPr/>
      <dgm:t>
        <a:bodyPr rtlCol="0"/>
        <a:lstStyle/>
        <a:p>
          <a:pPr algn="ctr" rtl="0"/>
          <a:r>
            <a:rPr lang="ru-RU" sz="1600" b="1" noProof="1"/>
            <a:t>Анализ ВПР</a:t>
          </a:r>
        </a:p>
      </dgm:t>
    </dgm:pt>
    <dgm:pt modelId="{1D5B1F83-33A7-4298-BC11-2B1252AFAEA5}" type="parTrans" cxnId="{DDB5AD9A-40B0-48EF-AF2C-8CCDA330F7FE}">
      <dgm:prSet/>
      <dgm:spPr/>
      <dgm:t>
        <a:bodyPr rtlCol="0"/>
        <a:lstStyle/>
        <a:p>
          <a:pPr rtl="0"/>
          <a:endParaRPr lang="ru-RU" noProof="1"/>
        </a:p>
      </dgm:t>
    </dgm:pt>
    <dgm:pt modelId="{15E25BD4-1EBF-43C2-8885-DBF66B8429E1}" type="sibTrans" cxnId="{DDB5AD9A-40B0-48EF-AF2C-8CCDA330F7FE}">
      <dgm:prSet/>
      <dgm:spPr/>
      <dgm:t>
        <a:bodyPr rtlCol="0"/>
        <a:lstStyle/>
        <a:p>
          <a:pPr rtl="0"/>
          <a:endParaRPr lang="ru-RU" noProof="1"/>
        </a:p>
      </dgm:t>
    </dgm:pt>
    <dgm:pt modelId="{F9D46839-CD06-4669-AAE4-4D1E9AFEDA78}">
      <dgm:prSet phldrT="[Text]" custT="1"/>
      <dgm:spPr/>
      <dgm:t>
        <a:bodyPr rtlCol="0"/>
        <a:lstStyle/>
        <a:p>
          <a:pPr algn="ctr" rtl="0"/>
          <a:r>
            <a:rPr lang="ru-RU" sz="1600" b="1" noProof="1"/>
            <a:t>Анализ</a:t>
          </a:r>
          <a:r>
            <a:rPr lang="ru-RU" sz="1600" b="1" baseline="0" noProof="1"/>
            <a:t> ГИА</a:t>
          </a:r>
          <a:endParaRPr lang="ru-RU" sz="1600" b="1" noProof="1"/>
        </a:p>
      </dgm:t>
    </dgm:pt>
    <dgm:pt modelId="{B6B535D8-00AB-4FA1-AAEC-92498ABC6F4C}" type="parTrans" cxnId="{AD25A8A0-4628-40E2-8C9E-64E6AD4D4D91}">
      <dgm:prSet/>
      <dgm:spPr/>
      <dgm:t>
        <a:bodyPr rtlCol="0"/>
        <a:lstStyle/>
        <a:p>
          <a:pPr rtl="0"/>
          <a:endParaRPr lang="ru-RU" noProof="1"/>
        </a:p>
      </dgm:t>
    </dgm:pt>
    <dgm:pt modelId="{6497F199-DC2A-41F9-A449-D395E6BC4900}" type="sibTrans" cxnId="{AD25A8A0-4628-40E2-8C9E-64E6AD4D4D91}">
      <dgm:prSet/>
      <dgm:spPr/>
      <dgm:t>
        <a:bodyPr rtlCol="0"/>
        <a:lstStyle/>
        <a:p>
          <a:pPr rtl="0"/>
          <a:endParaRPr lang="ru-RU" noProof="1"/>
        </a:p>
      </dgm:t>
    </dgm:pt>
    <dgm:pt modelId="{7CB6360B-4022-4E96-922B-A12DE0E2A39F}">
      <dgm:prSet phldrT="[Text]" custT="1"/>
      <dgm:spPr/>
      <dgm:t>
        <a:bodyPr rtlCol="0"/>
        <a:lstStyle/>
        <a:p>
          <a:pPr algn="ctr" rtl="0"/>
          <a:r>
            <a:rPr lang="ru-RU" sz="1600" b="1" noProof="1"/>
            <a:t>Анализ </a:t>
          </a:r>
          <a:r>
            <a:rPr lang="en-US" sz="1600" b="1" noProof="1"/>
            <a:t>PISA</a:t>
          </a:r>
          <a:endParaRPr lang="ru-RU" sz="1600" b="1" noProof="1"/>
        </a:p>
      </dgm:t>
    </dgm:pt>
    <dgm:pt modelId="{44B2858F-607B-47DF-B44B-EA7D73FDC9F2}" type="parTrans" cxnId="{CD5EFFB3-C9FD-4DAC-8D97-0C2FB02B380B}">
      <dgm:prSet/>
      <dgm:spPr/>
      <dgm:t>
        <a:bodyPr rtlCol="0"/>
        <a:lstStyle/>
        <a:p>
          <a:pPr rtl="0"/>
          <a:endParaRPr lang="ru-RU" noProof="1"/>
        </a:p>
      </dgm:t>
    </dgm:pt>
    <dgm:pt modelId="{B35ED9D1-2A17-4034-8D08-4945CA54F6C9}" type="sibTrans" cxnId="{CD5EFFB3-C9FD-4DAC-8D97-0C2FB02B380B}">
      <dgm:prSet/>
      <dgm:spPr/>
      <dgm:t>
        <a:bodyPr rtlCol="0"/>
        <a:lstStyle/>
        <a:p>
          <a:pPr rtl="0"/>
          <a:endParaRPr lang="ru-RU" noProof="1"/>
        </a:p>
      </dgm:t>
    </dgm:pt>
    <dgm:pt modelId="{70879558-61CA-4CCD-B2D6-5349B01EF337}">
      <dgm:prSet phldrT="[Text]" custT="1"/>
      <dgm:spPr/>
      <dgm:t>
        <a:bodyPr rtlCol="0"/>
        <a:lstStyle/>
        <a:p>
          <a:pPr algn="ctr" rtl="0"/>
          <a:r>
            <a:rPr lang="ru-RU" sz="1600" b="1" noProof="1"/>
            <a:t>Анализ внутришкольных предметных работ</a:t>
          </a:r>
        </a:p>
      </dgm:t>
    </dgm:pt>
    <dgm:pt modelId="{95F5E6EE-4E8D-49F8-8C9E-8BBFD01B6A0E}" type="parTrans" cxnId="{8FAB4659-6291-457D-941A-93BCD304031A}">
      <dgm:prSet/>
      <dgm:spPr/>
      <dgm:t>
        <a:bodyPr rtlCol="0"/>
        <a:lstStyle/>
        <a:p>
          <a:pPr rtl="0"/>
          <a:endParaRPr lang="ru-RU" noProof="1"/>
        </a:p>
      </dgm:t>
    </dgm:pt>
    <dgm:pt modelId="{053E317B-DD3F-4AFF-90D1-A55D37D325DC}" type="sibTrans" cxnId="{8FAB4659-6291-457D-941A-93BCD304031A}">
      <dgm:prSet/>
      <dgm:spPr/>
      <dgm:t>
        <a:bodyPr rtlCol="0"/>
        <a:lstStyle/>
        <a:p>
          <a:pPr rtl="0"/>
          <a:endParaRPr lang="ru-RU" noProof="1"/>
        </a:p>
      </dgm:t>
    </dgm:pt>
    <dgm:pt modelId="{F2881FB1-6580-4F21-A283-BFAA6F91D5D2}">
      <dgm:prSet phldrT="[Text]"/>
      <dgm:spPr/>
      <dgm:t>
        <a:bodyPr rtlCol="0"/>
        <a:lstStyle/>
        <a:p>
          <a:pPr rtl="0"/>
          <a:r>
            <a:rPr lang="ru-RU" noProof="1"/>
            <a:t>Организация работы с учителями</a:t>
          </a:r>
        </a:p>
      </dgm:t>
    </dgm:pt>
    <dgm:pt modelId="{2D960FDD-BADA-480D-9043-497C56588AD3}" type="parTrans" cxnId="{4A31D641-1B5D-46D3-B685-0C4DC6EFE71B}">
      <dgm:prSet/>
      <dgm:spPr/>
      <dgm:t>
        <a:bodyPr rtlCol="0"/>
        <a:lstStyle/>
        <a:p>
          <a:pPr rtl="0"/>
          <a:endParaRPr lang="ru-RU" noProof="1"/>
        </a:p>
      </dgm:t>
    </dgm:pt>
    <dgm:pt modelId="{A5ABDC17-7AB5-4F0E-992A-F9343F5D74EB}" type="sibTrans" cxnId="{4A31D641-1B5D-46D3-B685-0C4DC6EFE71B}">
      <dgm:prSet/>
      <dgm:spPr/>
      <dgm:t>
        <a:bodyPr rtlCol="0"/>
        <a:lstStyle/>
        <a:p>
          <a:pPr rtl="0"/>
          <a:endParaRPr lang="ru-RU" noProof="1"/>
        </a:p>
      </dgm:t>
    </dgm:pt>
    <dgm:pt modelId="{D5197DDB-D5D2-499F-B255-CF7BB5AE2B43}">
      <dgm:prSet phldrT="[Text]" custT="1"/>
      <dgm:spPr/>
      <dgm:t>
        <a:bodyPr rtlCol="0"/>
        <a:lstStyle/>
        <a:p>
          <a:pPr rtl="0"/>
          <a:r>
            <a:rPr lang="ru-RU" sz="1600" b="1" noProof="1"/>
            <a:t>Семинары,  практикумы, круглые столы</a:t>
          </a:r>
        </a:p>
      </dgm:t>
    </dgm:pt>
    <dgm:pt modelId="{B14A4DC9-F40A-4867-ADB8-4BA8A1F83766}" type="parTrans" cxnId="{3204ED53-15A0-4643-A582-021A785F1BA2}">
      <dgm:prSet/>
      <dgm:spPr/>
      <dgm:t>
        <a:bodyPr rtlCol="0"/>
        <a:lstStyle/>
        <a:p>
          <a:pPr rtl="0"/>
          <a:endParaRPr lang="ru-RU" noProof="1"/>
        </a:p>
      </dgm:t>
    </dgm:pt>
    <dgm:pt modelId="{29F2454A-2FA8-4B3A-AC63-4A0B9FD04A75}" type="sibTrans" cxnId="{3204ED53-15A0-4643-A582-021A785F1BA2}">
      <dgm:prSet/>
      <dgm:spPr/>
      <dgm:t>
        <a:bodyPr rtlCol="0"/>
        <a:lstStyle/>
        <a:p>
          <a:pPr rtl="0"/>
          <a:endParaRPr lang="ru-RU" noProof="1"/>
        </a:p>
      </dgm:t>
    </dgm:pt>
    <dgm:pt modelId="{29E78340-8EBE-415C-B973-78A91A054B9C}">
      <dgm:prSet phldrT="[Text]" custT="1"/>
      <dgm:spPr/>
      <dgm:t>
        <a:bodyPr rtlCol="0"/>
        <a:lstStyle/>
        <a:p>
          <a:pPr rtl="0"/>
          <a:r>
            <a:rPr lang="ru-RU" sz="1600" b="1" noProof="1"/>
            <a:t>Курсовая подготовка. Вебинары</a:t>
          </a:r>
        </a:p>
      </dgm:t>
    </dgm:pt>
    <dgm:pt modelId="{FF4E5F97-6974-4E39-A85D-DCB2E100798E}" type="parTrans" cxnId="{311348D8-FDE3-4C22-99F5-3B98C5F51F0D}">
      <dgm:prSet/>
      <dgm:spPr/>
      <dgm:t>
        <a:bodyPr rtlCol="0"/>
        <a:lstStyle/>
        <a:p>
          <a:pPr rtl="0"/>
          <a:endParaRPr lang="ru-RU" noProof="1"/>
        </a:p>
      </dgm:t>
    </dgm:pt>
    <dgm:pt modelId="{B4B9A51E-FA34-465E-B5B4-81CD76EB3FC2}" type="sibTrans" cxnId="{311348D8-FDE3-4C22-99F5-3B98C5F51F0D}">
      <dgm:prSet/>
      <dgm:spPr/>
      <dgm:t>
        <a:bodyPr rtlCol="0"/>
        <a:lstStyle/>
        <a:p>
          <a:pPr rtl="0"/>
          <a:endParaRPr lang="ru-RU" noProof="1"/>
        </a:p>
      </dgm:t>
    </dgm:pt>
    <dgm:pt modelId="{8321AB85-EA8C-4958-B404-B4C118CB3C18}">
      <dgm:prSet phldrT="[Text]" custT="1"/>
      <dgm:spPr/>
      <dgm:t>
        <a:bodyPr rtlCol="0"/>
        <a:lstStyle/>
        <a:p>
          <a:pPr rtl="0"/>
          <a:r>
            <a:rPr lang="ru-RU" sz="1600" b="1" noProof="1"/>
            <a:t>Индивидуальные консультации</a:t>
          </a:r>
        </a:p>
      </dgm:t>
    </dgm:pt>
    <dgm:pt modelId="{24ABE8B3-7220-436D-9636-F7B4C0B99576}" type="parTrans" cxnId="{129AEA77-5D2A-49D4-956D-99009974B6C5}">
      <dgm:prSet/>
      <dgm:spPr/>
      <dgm:t>
        <a:bodyPr rtlCol="0"/>
        <a:lstStyle/>
        <a:p>
          <a:pPr rtl="0"/>
          <a:endParaRPr lang="ru-RU" noProof="1"/>
        </a:p>
      </dgm:t>
    </dgm:pt>
    <dgm:pt modelId="{AA5F76CE-8FD4-4692-8BB1-EF84CF9D365E}" type="sibTrans" cxnId="{129AEA77-5D2A-49D4-956D-99009974B6C5}">
      <dgm:prSet/>
      <dgm:spPr/>
      <dgm:t>
        <a:bodyPr rtlCol="0"/>
        <a:lstStyle/>
        <a:p>
          <a:pPr rtl="0"/>
          <a:endParaRPr lang="ru-RU" noProof="1"/>
        </a:p>
      </dgm:t>
    </dgm:pt>
    <dgm:pt modelId="{6352CA33-6755-44BE-808F-400DA4CF80A7}">
      <dgm:prSet phldrT="[Text]"/>
      <dgm:spPr/>
      <dgm:t>
        <a:bodyPr rtlCol="0"/>
        <a:lstStyle/>
        <a:p>
          <a:pPr rtl="0"/>
          <a:r>
            <a:rPr lang="ru-RU" noProof="1"/>
            <a:t>Организация работы с детьми</a:t>
          </a:r>
        </a:p>
      </dgm:t>
    </dgm:pt>
    <dgm:pt modelId="{AEB59203-63BA-4A96-BADC-40BAEBD9AA40}" type="parTrans" cxnId="{82BAE5DD-3A79-4870-9019-1254385E0650}">
      <dgm:prSet/>
      <dgm:spPr/>
      <dgm:t>
        <a:bodyPr rtlCol="0"/>
        <a:lstStyle/>
        <a:p>
          <a:pPr rtl="0"/>
          <a:endParaRPr lang="ru-RU" noProof="1"/>
        </a:p>
      </dgm:t>
    </dgm:pt>
    <dgm:pt modelId="{AAB4CF73-4B9B-4AA0-9074-16C2D2AE00A1}" type="sibTrans" cxnId="{82BAE5DD-3A79-4870-9019-1254385E0650}">
      <dgm:prSet/>
      <dgm:spPr/>
      <dgm:t>
        <a:bodyPr rtlCol="0"/>
        <a:lstStyle/>
        <a:p>
          <a:pPr rtl="0"/>
          <a:endParaRPr lang="ru-RU" noProof="1"/>
        </a:p>
      </dgm:t>
    </dgm:pt>
    <dgm:pt modelId="{9614A323-64B1-4077-A841-022051EC749A}">
      <dgm:prSet phldrT="[Text]" custT="1"/>
      <dgm:spPr/>
      <dgm:t>
        <a:bodyPr rtlCol="0"/>
        <a:lstStyle/>
        <a:p>
          <a:pPr rtl="0"/>
          <a:r>
            <a:rPr lang="ru-RU" sz="1600" b="1" noProof="1"/>
            <a:t>«Методический автобус»</a:t>
          </a:r>
        </a:p>
      </dgm:t>
    </dgm:pt>
    <dgm:pt modelId="{E5F6BCBD-B84E-4018-BE9E-BF57FF3B4B36}" type="parTrans" cxnId="{FC7BD086-74EA-4D6C-9657-E916D355F209}">
      <dgm:prSet/>
      <dgm:spPr/>
      <dgm:t>
        <a:bodyPr rtlCol="0"/>
        <a:lstStyle/>
        <a:p>
          <a:pPr rtl="0"/>
          <a:endParaRPr lang="ru-RU" noProof="1"/>
        </a:p>
      </dgm:t>
    </dgm:pt>
    <dgm:pt modelId="{FEC2A79F-8857-403A-A738-E8CE75C965E2}" type="sibTrans" cxnId="{FC7BD086-74EA-4D6C-9657-E916D355F209}">
      <dgm:prSet/>
      <dgm:spPr/>
      <dgm:t>
        <a:bodyPr rtlCol="0"/>
        <a:lstStyle/>
        <a:p>
          <a:pPr rtl="0"/>
          <a:endParaRPr lang="ru-RU" noProof="1"/>
        </a:p>
      </dgm:t>
    </dgm:pt>
    <dgm:pt modelId="{3D5CDB25-F8FA-444B-8D4A-1D29D0CBA282}">
      <dgm:prSet phldrT="[Text]" custT="1"/>
      <dgm:spPr/>
      <dgm:t>
        <a:bodyPr rtlCol="0"/>
        <a:lstStyle/>
        <a:p>
          <a:pPr rtl="0"/>
          <a:r>
            <a:rPr lang="ru-RU" sz="1600" b="1" noProof="1"/>
            <a:t>Педагогический консилиум</a:t>
          </a:r>
        </a:p>
      </dgm:t>
    </dgm:pt>
    <dgm:pt modelId="{4C229933-AC16-44B7-98EC-4C0F07FABCB0}" type="parTrans" cxnId="{2E3C97E6-67D4-4948-B47A-1115C2B2979F}">
      <dgm:prSet/>
      <dgm:spPr/>
      <dgm:t>
        <a:bodyPr rtlCol="0"/>
        <a:lstStyle/>
        <a:p>
          <a:pPr rtl="0"/>
          <a:endParaRPr lang="ru-RU" noProof="1"/>
        </a:p>
      </dgm:t>
    </dgm:pt>
    <dgm:pt modelId="{189DA4C5-2A22-4C71-A806-7B4AB57767CC}" type="sibTrans" cxnId="{2E3C97E6-67D4-4948-B47A-1115C2B2979F}">
      <dgm:prSet/>
      <dgm:spPr/>
      <dgm:t>
        <a:bodyPr rtlCol="0"/>
        <a:lstStyle/>
        <a:p>
          <a:pPr rtl="0"/>
          <a:endParaRPr lang="ru-RU" noProof="1"/>
        </a:p>
      </dgm:t>
    </dgm:pt>
    <dgm:pt modelId="{7FCE83D9-631B-4420-BBFC-CA0AFA59F747}">
      <dgm:prSet phldrT="[Text]"/>
      <dgm:spPr/>
      <dgm:t>
        <a:bodyPr rtlCol="0"/>
        <a:lstStyle/>
        <a:p>
          <a:pPr rtl="0"/>
          <a:r>
            <a:rPr lang="ru-RU" noProof="1"/>
            <a:t>Промежуточная диагностика</a:t>
          </a:r>
        </a:p>
      </dgm:t>
    </dgm:pt>
    <dgm:pt modelId="{C61EC981-13FA-4710-B079-D35692EEB764}" type="parTrans" cxnId="{E572418E-4340-4448-940D-253A2FA3B9B3}">
      <dgm:prSet/>
      <dgm:spPr/>
      <dgm:t>
        <a:bodyPr rtlCol="0"/>
        <a:lstStyle/>
        <a:p>
          <a:pPr rtl="0"/>
          <a:endParaRPr lang="ru-RU" noProof="1"/>
        </a:p>
      </dgm:t>
    </dgm:pt>
    <dgm:pt modelId="{1B48A0DE-4031-4D45-86A1-94CDAF68824A}" type="sibTrans" cxnId="{E572418E-4340-4448-940D-253A2FA3B9B3}">
      <dgm:prSet/>
      <dgm:spPr/>
      <dgm:t>
        <a:bodyPr rtlCol="0"/>
        <a:lstStyle/>
        <a:p>
          <a:pPr rtl="0"/>
          <a:endParaRPr lang="ru-RU" noProof="1"/>
        </a:p>
      </dgm:t>
    </dgm:pt>
    <dgm:pt modelId="{DB9FB862-4759-4D6A-84F3-01524B92723B}">
      <dgm:prSet phldrT="[Text]" custT="1"/>
      <dgm:spPr/>
      <dgm:t>
        <a:bodyPr rtlCol="0"/>
        <a:lstStyle/>
        <a:p>
          <a:pPr rtl="0"/>
          <a:r>
            <a:rPr lang="ru-RU" sz="1600" b="1" noProof="1"/>
            <a:t>Муниципальные диагностические срезы</a:t>
          </a:r>
        </a:p>
      </dgm:t>
    </dgm:pt>
    <dgm:pt modelId="{CD1EE44C-3116-420B-89E3-1D797CB25D34}" type="parTrans" cxnId="{70CAB4FC-3D17-49C2-8A7B-F387031FCDCA}">
      <dgm:prSet/>
      <dgm:spPr/>
      <dgm:t>
        <a:bodyPr rtlCol="0"/>
        <a:lstStyle/>
        <a:p>
          <a:pPr rtl="0"/>
          <a:endParaRPr lang="ru-RU" noProof="1"/>
        </a:p>
      </dgm:t>
    </dgm:pt>
    <dgm:pt modelId="{4BD4D4A5-043E-4ED5-A5CA-8D46DADC3150}" type="sibTrans" cxnId="{70CAB4FC-3D17-49C2-8A7B-F387031FCDCA}">
      <dgm:prSet/>
      <dgm:spPr/>
      <dgm:t>
        <a:bodyPr rtlCol="0"/>
        <a:lstStyle/>
        <a:p>
          <a:pPr rtl="0"/>
          <a:endParaRPr lang="ru-RU" noProof="1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10" custScaleX="129645" custLinFactNeighborX="1288" custLinFactNeighborY="3802"/>
      <dgm:spPr/>
    </dgm:pt>
    <dgm:pt modelId="{187D4E8C-5C91-4D00-870C-2C45D4EA263C}" type="pres">
      <dgm:prSet presAssocID="{B4F1B46E-22B2-4721-950C-8704487586DC}" presName="firstChildTx" presStyleLbl="bgAccFollowNode1" presStyleIdx="0" presStyleCnt="10">
        <dgm:presLayoutVars>
          <dgm:bulletEnabled val="1"/>
        </dgm:presLayoutVars>
      </dgm:prSet>
      <dgm:spPr/>
    </dgm:pt>
    <dgm:pt modelId="{ADF61BBD-28F4-4815-BC7F-82CF00464E8B}" type="pres">
      <dgm:prSet presAssocID="{F9D46839-CD06-4669-AAE4-4D1E9AFEDA78}" presName="comp" presStyleCnt="0"/>
      <dgm:spPr/>
    </dgm:pt>
    <dgm:pt modelId="{59179C9B-8BA4-4AC7-ACB1-A12DE00142E2}" type="pres">
      <dgm:prSet presAssocID="{F9D46839-CD06-4669-AAE4-4D1E9AFEDA78}" presName="child" presStyleLbl="bgAccFollowNode1" presStyleIdx="1" presStyleCnt="10" custScaleX="129941"/>
      <dgm:spPr/>
    </dgm:pt>
    <dgm:pt modelId="{4AE7D907-B6F4-4647-AB3F-ABE94C438AE8}" type="pres">
      <dgm:prSet presAssocID="{F9D46839-CD06-4669-AAE4-4D1E9AFEDA78}" presName="childTx" presStyleLbl="bgAccFollowNode1" presStyleIdx="1" presStyleCnt="10">
        <dgm:presLayoutVars>
          <dgm:bulletEnabled val="1"/>
        </dgm:presLayoutVars>
      </dgm:prSet>
      <dgm:spPr/>
    </dgm:pt>
    <dgm:pt modelId="{E50A9A83-9985-4184-A476-E3402BD8E76E}" type="pres">
      <dgm:prSet presAssocID="{7CB6360B-4022-4E96-922B-A12DE0E2A39F}" presName="comp" presStyleCnt="0"/>
      <dgm:spPr/>
    </dgm:pt>
    <dgm:pt modelId="{1877502C-A892-4DC0-ADA6-FA065097BB90}" type="pres">
      <dgm:prSet presAssocID="{7CB6360B-4022-4E96-922B-A12DE0E2A39F}" presName="child" presStyleLbl="bgAccFollowNode1" presStyleIdx="2" presStyleCnt="10" custScaleX="130571"/>
      <dgm:spPr/>
    </dgm:pt>
    <dgm:pt modelId="{D685DD23-B321-4B5E-842F-394CB33239FA}" type="pres">
      <dgm:prSet presAssocID="{7CB6360B-4022-4E96-922B-A12DE0E2A39F}" presName="childTx" presStyleLbl="bgAccFollowNode1" presStyleIdx="2" presStyleCnt="10">
        <dgm:presLayoutVars>
          <dgm:bulletEnabled val="1"/>
        </dgm:presLayoutVars>
      </dgm:prSet>
      <dgm:spPr/>
    </dgm:pt>
    <dgm:pt modelId="{E5677DE7-299C-4C9C-A4BC-6335CC601D12}" type="pres">
      <dgm:prSet presAssocID="{70879558-61CA-4CCD-B2D6-5349B01EF337}" presName="comp" presStyleCnt="0"/>
      <dgm:spPr/>
    </dgm:pt>
    <dgm:pt modelId="{51F68A05-A560-4C6F-BC90-521AEF3B0907}" type="pres">
      <dgm:prSet presAssocID="{70879558-61CA-4CCD-B2D6-5349B01EF337}" presName="child" presStyleLbl="bgAccFollowNode1" presStyleIdx="3" presStyleCnt="10" custScaleX="131231"/>
      <dgm:spPr/>
    </dgm:pt>
    <dgm:pt modelId="{3EBE42F0-6491-49CC-95DC-985BA00CD458}" type="pres">
      <dgm:prSet presAssocID="{70879558-61CA-4CCD-B2D6-5349B01EF337}" presName="childTx" presStyleLbl="bgAccFollowNode1" presStyleIdx="3" presStyleCnt="10">
        <dgm:presLayoutVars>
          <dgm:bulletEnabled val="1"/>
        </dgm:presLayoutVars>
      </dgm:prSet>
      <dgm:spPr/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 custLinFactNeighborX="-32587" custLinFactNeighborY="-48042"/>
      <dgm:spPr/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4" presStyleCnt="10" custScaleX="124448" custLinFactNeighborX="-13893" custLinFactNeighborY="1264"/>
      <dgm:spPr/>
    </dgm:pt>
    <dgm:pt modelId="{10C9E3CF-3A8F-4100-8ACD-91E2373197A2}" type="pres">
      <dgm:prSet presAssocID="{F2881FB1-6580-4F21-A283-BFAA6F91D5D2}" presName="firstChildTx" presStyleLbl="bgAccFollowNode1" presStyleIdx="4" presStyleCnt="10">
        <dgm:presLayoutVars>
          <dgm:bulletEnabled val="1"/>
        </dgm:presLayoutVars>
      </dgm:prSet>
      <dgm:spPr/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5" presStyleCnt="10" custScaleX="126327" custLinFactNeighborX="-13231" custLinFactNeighborY="-3792"/>
      <dgm:spPr/>
    </dgm:pt>
    <dgm:pt modelId="{B12AEB83-0A64-4B36-BF01-B2F834861BAA}" type="pres">
      <dgm:prSet presAssocID="{29E78340-8EBE-415C-B973-78A91A054B9C}" presName="childTx" presStyleLbl="bgAccFollowNode1" presStyleIdx="5" presStyleCnt="10">
        <dgm:presLayoutVars>
          <dgm:bulletEnabled val="1"/>
        </dgm:presLayoutVars>
      </dgm:prSet>
      <dgm:spPr/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6" presStyleCnt="10" custScaleX="127437" custLinFactNeighborX="-12570" custLinFactNeighborY="-10112"/>
      <dgm:spPr/>
    </dgm:pt>
    <dgm:pt modelId="{E1767793-EDD5-4203-A612-8120A71CA906}" type="pres">
      <dgm:prSet presAssocID="{8321AB85-EA8C-4958-B404-B4C118CB3C18}" presName="childTx" presStyleLbl="bgAccFollowNode1" presStyleIdx="6" presStyleCnt="10">
        <dgm:presLayoutVars>
          <dgm:bulletEnabled val="1"/>
        </dgm:presLayoutVars>
      </dgm:prSet>
      <dgm:spPr/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 custLinFactNeighborX="-66946" custLinFactNeighborY="-27839"/>
      <dgm:spPr/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7" presStyleCnt="10" custScaleX="110742" custLinFactNeighborX="-27534" custLinFactNeighborY="3792"/>
      <dgm:spPr/>
    </dgm:pt>
    <dgm:pt modelId="{F8977219-728E-448F-AE8B-46B14F4F17DE}" type="pres">
      <dgm:prSet presAssocID="{6352CA33-6755-44BE-808F-400DA4CF80A7}" presName="firstChildTx" presStyleLbl="bgAccFollowNode1" presStyleIdx="7" presStyleCnt="10">
        <dgm:presLayoutVars>
          <dgm:bulletEnabled val="1"/>
        </dgm:presLayoutVars>
      </dgm:prSet>
      <dgm:spPr/>
    </dgm:pt>
    <dgm:pt modelId="{46A8623B-DC64-4ED6-B73D-98FEAB030508}" type="pres">
      <dgm:prSet presAssocID="{3D5CDB25-F8FA-444B-8D4A-1D29D0CBA282}" presName="comp" presStyleCnt="0"/>
      <dgm:spPr/>
    </dgm:pt>
    <dgm:pt modelId="{5314AADB-0AD3-4BAE-9F15-B0FE4F44C802}" type="pres">
      <dgm:prSet presAssocID="{3D5CDB25-F8FA-444B-8D4A-1D29D0CBA282}" presName="child" presStyleLbl="bgAccFollowNode1" presStyleIdx="8" presStyleCnt="10" custScaleX="111263" custLinFactNeighborX="-28297" custLinFactNeighborY="27"/>
      <dgm:spPr/>
    </dgm:pt>
    <dgm:pt modelId="{96624143-7928-48E9-817F-BC4A07250C32}" type="pres">
      <dgm:prSet presAssocID="{3D5CDB25-F8FA-444B-8D4A-1D29D0CBA282}" presName="childTx" presStyleLbl="bgAccFollowNode1" presStyleIdx="8" presStyleCnt="10">
        <dgm:presLayoutVars>
          <dgm:bulletEnabled val="1"/>
        </dgm:presLayoutVars>
      </dgm:prSet>
      <dgm:spPr/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 custLinFactNeighborX="-45051" custLinFactNeighborY="-29211"/>
      <dgm:spPr/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9" presStyleCnt="10" custScaleX="101456" custLinFactNeighborX="-64848" custLinFactNeighborY="17759"/>
      <dgm:spPr/>
    </dgm:pt>
    <dgm:pt modelId="{5B88A17E-EFF5-4A04-9CC9-D2131DA9ECCC}" type="pres">
      <dgm:prSet presAssocID="{7FCE83D9-631B-4420-BBFC-CA0AFA59F747}" presName="firstChildTx" presStyleLbl="bgAccFollowNode1" presStyleIdx="9" presStyleCnt="10">
        <dgm:presLayoutVars>
          <dgm:bulletEnabled val="1"/>
        </dgm:presLayoutVars>
      </dgm:prSet>
      <dgm:spPr/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 custLinFactNeighborX="-30241" custLinFactNeighborY="-30351"/>
      <dgm:spPr/>
    </dgm:pt>
  </dgm:ptLst>
  <dgm:cxnLst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91E5380B-556D-40F8-ABFD-10D81CAF19AA}" type="presOf" srcId="{7CB6360B-4022-4E96-922B-A12DE0E2A39F}" destId="{D685DD23-B321-4B5E-842F-394CB33239FA}" srcOrd="1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EDF0B63A-DCA1-49A5-910A-B447CA5609B2}" type="presOf" srcId="{3D5CDB25-F8FA-444B-8D4A-1D29D0CBA282}" destId="{96624143-7928-48E9-817F-BC4A07250C32}" srcOrd="1" destOrd="0" presId="urn:microsoft.com/office/officeart/2005/8/layout/hList9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8FAB4659-6291-457D-941A-93BCD304031A}" srcId="{B4F1B46E-22B2-4721-950C-8704487586DC}" destId="{70879558-61CA-4CCD-B2D6-5349B01EF337}" srcOrd="3" destOrd="0" parTransId="{95F5E6EE-4E8D-49F8-8C9E-8BBFD01B6A0E}" sibTransId="{053E317B-DD3F-4AFF-90D1-A55D37D325DC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70E22FBE-4510-487A-BD3F-D791559A8263}" type="presOf" srcId="{3D5CDB25-F8FA-444B-8D4A-1D29D0CBA282}" destId="{5314AADB-0AD3-4BAE-9F15-B0FE4F44C802}" srcOrd="0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F3210AD4-6CEB-4017-A75B-E24F2FA3B062}" type="presOf" srcId="{70879558-61CA-4CCD-B2D6-5349B01EF337}" destId="{51F68A05-A560-4C6F-BC90-521AEF3B0907}" srcOrd="0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92B5CCEF-1CDF-4025-ACF6-0780E13B9A00}" type="presOf" srcId="{7CB6360B-4022-4E96-922B-A12DE0E2A39F}" destId="{1877502C-A892-4DC0-ADA6-FA065097BB90}" srcOrd="0" destOrd="0" presId="urn:microsoft.com/office/officeart/2005/8/layout/hList9"/>
    <dgm:cxn modelId="{62ECA4F6-D6A0-41F0-AB7C-2AA480A6F080}" type="presOf" srcId="{70879558-61CA-4CCD-B2D6-5349B01EF337}" destId="{3EBE42F0-6491-49CC-95DC-985BA00CD458}" srcOrd="1" destOrd="0" presId="urn:microsoft.com/office/officeart/2005/8/layout/hList9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03977053-B57D-4C39-B7C2-51CB96F9B4FC}" type="presParOf" srcId="{FC66A233-6BBA-46AF-B2F6-28E379B158E2}" destId="{E50A9A83-9985-4184-A476-E3402BD8E76E}" srcOrd="3" destOrd="0" presId="urn:microsoft.com/office/officeart/2005/8/layout/hList9"/>
    <dgm:cxn modelId="{8AFFD233-399B-4D57-9BB6-80A351FA6A3B}" type="presParOf" srcId="{E50A9A83-9985-4184-A476-E3402BD8E76E}" destId="{1877502C-A892-4DC0-ADA6-FA065097BB90}" srcOrd="0" destOrd="0" presId="urn:microsoft.com/office/officeart/2005/8/layout/hList9"/>
    <dgm:cxn modelId="{9909963A-5660-453F-8E99-8BCC82487A65}" type="presParOf" srcId="{E50A9A83-9985-4184-A476-E3402BD8E76E}" destId="{D685DD23-B321-4B5E-842F-394CB33239FA}" srcOrd="1" destOrd="0" presId="urn:microsoft.com/office/officeart/2005/8/layout/hList9"/>
    <dgm:cxn modelId="{B628A148-8501-42F8-B49E-281D353B606E}" type="presParOf" srcId="{FC66A233-6BBA-46AF-B2F6-28E379B158E2}" destId="{E5677DE7-299C-4C9C-A4BC-6335CC601D12}" srcOrd="4" destOrd="0" presId="urn:microsoft.com/office/officeart/2005/8/layout/hList9"/>
    <dgm:cxn modelId="{8D569982-26E1-4090-9C18-DC58158F325D}" type="presParOf" srcId="{E5677DE7-299C-4C9C-A4BC-6335CC601D12}" destId="{51F68A05-A560-4C6F-BC90-521AEF3B0907}" srcOrd="0" destOrd="0" presId="urn:microsoft.com/office/officeart/2005/8/layout/hList9"/>
    <dgm:cxn modelId="{2FA9E744-008C-4725-86D6-3B7B8883E6D9}" type="presParOf" srcId="{E5677DE7-299C-4C9C-A4BC-6335CC601D12}" destId="{3EBE42F0-6491-49CC-95DC-985BA00CD458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2E6E4AD-0BFD-4285-AC4A-131E4A0904F2}" type="presParOf" srcId="{6E53DEF7-499E-42EE-802D-59B2F8915392}" destId="{3055F178-D8CA-413A-99F2-20C8231C0651}" srcOrd="3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6ACEADBE-023B-4505-93FF-04069F754490}" type="presParOf" srcId="{7B0C2EAE-70CB-4160-863D-210C3C66D5FD}" destId="{46A8623B-DC64-4ED6-B73D-98FEAB030508}" srcOrd="2" destOrd="0" presId="urn:microsoft.com/office/officeart/2005/8/layout/hList9"/>
    <dgm:cxn modelId="{AD010A9C-D63C-4BD8-BA56-A4D20026F974}" type="presParOf" srcId="{46A8623B-DC64-4ED6-B73D-98FEAB030508}" destId="{5314AADB-0AD3-4BAE-9F15-B0FE4F44C802}" srcOrd="0" destOrd="0" presId="urn:microsoft.com/office/officeart/2005/8/layout/hList9"/>
    <dgm:cxn modelId="{10F973FE-8000-468C-900B-4ED99BE40E65}" type="presParOf" srcId="{46A8623B-DC64-4ED6-B73D-98FEAB030508}" destId="{96624143-7928-48E9-817F-BC4A07250C32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178144" y="781367"/>
          <a:ext cx="2667244" cy="10456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noProof="1"/>
            <a:t>Анализ ВПР</a:t>
          </a:r>
        </a:p>
      </dsp:txBody>
      <dsp:txXfrm>
        <a:off x="604903" y="781367"/>
        <a:ext cx="2240485" cy="1045674"/>
      </dsp:txXfrm>
    </dsp:sp>
    <dsp:sp modelId="{59179C9B-8BA4-4AC7-ACB1-A12DE00142E2}">
      <dsp:nvSpPr>
        <dsp:cNvPr id="0" name=""/>
        <dsp:cNvSpPr/>
      </dsp:nvSpPr>
      <dsp:spPr>
        <a:xfrm>
          <a:off x="148600" y="1787285"/>
          <a:ext cx="2673334" cy="10456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noProof="1"/>
            <a:t>Анализ</a:t>
          </a:r>
          <a:r>
            <a:rPr lang="ru-RU" sz="1600" b="1" kern="1200" baseline="0" noProof="1"/>
            <a:t> ГИА</a:t>
          </a:r>
          <a:endParaRPr lang="ru-RU" sz="1600" b="1" kern="1200" noProof="1"/>
        </a:p>
      </dsp:txBody>
      <dsp:txXfrm>
        <a:off x="576334" y="1787285"/>
        <a:ext cx="2245601" cy="1045674"/>
      </dsp:txXfrm>
    </dsp:sp>
    <dsp:sp modelId="{1877502C-A892-4DC0-ADA6-FA065097BB90}">
      <dsp:nvSpPr>
        <dsp:cNvPr id="0" name=""/>
        <dsp:cNvSpPr/>
      </dsp:nvSpPr>
      <dsp:spPr>
        <a:xfrm>
          <a:off x="142120" y="2832960"/>
          <a:ext cx="2686296" cy="10456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noProof="1"/>
            <a:t>Анализ </a:t>
          </a:r>
          <a:r>
            <a:rPr lang="en-US" sz="1600" b="1" kern="1200" noProof="1"/>
            <a:t>PISA</a:t>
          </a:r>
          <a:endParaRPr lang="ru-RU" sz="1600" b="1" kern="1200" noProof="1"/>
        </a:p>
      </dsp:txBody>
      <dsp:txXfrm>
        <a:off x="571927" y="2832960"/>
        <a:ext cx="2256488" cy="1045674"/>
      </dsp:txXfrm>
    </dsp:sp>
    <dsp:sp modelId="{51F68A05-A560-4C6F-BC90-521AEF3B0907}">
      <dsp:nvSpPr>
        <dsp:cNvPr id="0" name=""/>
        <dsp:cNvSpPr/>
      </dsp:nvSpPr>
      <dsp:spPr>
        <a:xfrm>
          <a:off x="135331" y="3878634"/>
          <a:ext cx="2699874" cy="10456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noProof="1"/>
            <a:t>Анализ внутришкольных предметных работ</a:t>
          </a:r>
        </a:p>
      </dsp:txBody>
      <dsp:txXfrm>
        <a:off x="567310" y="3878634"/>
        <a:ext cx="2267894" cy="1045674"/>
      </dsp:txXfrm>
    </dsp:sp>
    <dsp:sp modelId="{FC7ED273-8CFD-43C2-9C05-44FADF3E0637}">
      <dsp:nvSpPr>
        <dsp:cNvPr id="0" name=""/>
        <dsp:cNvSpPr/>
      </dsp:nvSpPr>
      <dsp:spPr>
        <a:xfrm>
          <a:off x="0" y="0"/>
          <a:ext cx="1045151" cy="10451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noProof="1"/>
            <a:t>АНАЛИТИЧЕСКАЯ</a:t>
          </a:r>
          <a:r>
            <a:rPr lang="ru-RU" sz="700" kern="1200" baseline="0" noProof="1"/>
            <a:t> ДЕЯТЕЛЬНОСТЬ</a:t>
          </a:r>
          <a:endParaRPr lang="ru-RU" sz="700" kern="1200" noProof="1"/>
        </a:p>
      </dsp:txBody>
      <dsp:txXfrm>
        <a:off x="153059" y="153059"/>
        <a:ext cx="739033" cy="739033"/>
      </dsp:txXfrm>
    </dsp:sp>
    <dsp:sp modelId="{F660F4B9-35DB-4256-A868-A35C6DCCF6B2}">
      <dsp:nvSpPr>
        <dsp:cNvPr id="0" name=""/>
        <dsp:cNvSpPr/>
      </dsp:nvSpPr>
      <dsp:spPr>
        <a:xfrm>
          <a:off x="3632652" y="754828"/>
          <a:ext cx="2486303" cy="10456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noProof="1"/>
            <a:t>Семинары,  практикумы, круглые столы</a:t>
          </a:r>
        </a:p>
      </dsp:txBody>
      <dsp:txXfrm>
        <a:off x="4030460" y="754828"/>
        <a:ext cx="2088495" cy="1045674"/>
      </dsp:txXfrm>
    </dsp:sp>
    <dsp:sp modelId="{614EBA0E-D12B-447E-B378-B0FA2DEBEA2F}">
      <dsp:nvSpPr>
        <dsp:cNvPr id="0" name=""/>
        <dsp:cNvSpPr/>
      </dsp:nvSpPr>
      <dsp:spPr>
        <a:xfrm>
          <a:off x="3627108" y="1747633"/>
          <a:ext cx="2523843" cy="10456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noProof="1"/>
            <a:t>Курсовая подготовка. Вебинары</a:t>
          </a:r>
        </a:p>
      </dsp:txBody>
      <dsp:txXfrm>
        <a:off x="4030923" y="1747633"/>
        <a:ext cx="2120028" cy="1045674"/>
      </dsp:txXfrm>
    </dsp:sp>
    <dsp:sp modelId="{68509703-D239-4E1B-8CF0-EF08079E1226}">
      <dsp:nvSpPr>
        <dsp:cNvPr id="0" name=""/>
        <dsp:cNvSpPr/>
      </dsp:nvSpPr>
      <dsp:spPr>
        <a:xfrm>
          <a:off x="3629225" y="2727221"/>
          <a:ext cx="2546019" cy="10456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noProof="1"/>
            <a:t>Индивидуальные консультации</a:t>
          </a:r>
        </a:p>
      </dsp:txBody>
      <dsp:txXfrm>
        <a:off x="4036588" y="2727221"/>
        <a:ext cx="2138656" cy="1045674"/>
      </dsp:txXfrm>
    </dsp:sp>
    <dsp:sp modelId="{FD776C1E-557E-4553-9447-49B69EEC7907}">
      <dsp:nvSpPr>
        <dsp:cNvPr id="0" name=""/>
        <dsp:cNvSpPr/>
      </dsp:nvSpPr>
      <dsp:spPr>
        <a:xfrm>
          <a:off x="2972996" y="32590"/>
          <a:ext cx="1045151" cy="10451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noProof="1"/>
            <a:t>Организация работы с учителями</a:t>
          </a:r>
        </a:p>
      </dsp:txBody>
      <dsp:txXfrm>
        <a:off x="3126055" y="185649"/>
        <a:ext cx="739033" cy="739033"/>
      </dsp:txXfrm>
    </dsp:sp>
    <dsp:sp modelId="{AD2806AC-6A03-4F05-9F4D-F72EA0E56FBF}">
      <dsp:nvSpPr>
        <dsp:cNvPr id="0" name=""/>
        <dsp:cNvSpPr/>
      </dsp:nvSpPr>
      <dsp:spPr>
        <a:xfrm>
          <a:off x="6995797" y="781263"/>
          <a:ext cx="1931673" cy="10456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noProof="1"/>
            <a:t>«Методический автобус»</a:t>
          </a:r>
        </a:p>
      </dsp:txBody>
      <dsp:txXfrm>
        <a:off x="7304865" y="781263"/>
        <a:ext cx="1622606" cy="1045674"/>
      </dsp:txXfrm>
    </dsp:sp>
    <dsp:sp modelId="{5314AADB-0AD3-4BAE-9F15-B0FE4F44C802}">
      <dsp:nvSpPr>
        <dsp:cNvPr id="0" name=""/>
        <dsp:cNvSpPr/>
      </dsp:nvSpPr>
      <dsp:spPr>
        <a:xfrm>
          <a:off x="6977944" y="1787568"/>
          <a:ext cx="1940761" cy="10456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noProof="1"/>
            <a:t>Педагогический консилиум</a:t>
          </a:r>
        </a:p>
      </dsp:txBody>
      <dsp:txXfrm>
        <a:off x="7288466" y="1787568"/>
        <a:ext cx="1630239" cy="1045674"/>
      </dsp:txXfrm>
    </dsp:sp>
    <dsp:sp modelId="{89E6DA6E-7A23-44BD-8A99-378091FF741D}">
      <dsp:nvSpPr>
        <dsp:cNvPr id="0" name=""/>
        <dsp:cNvSpPr/>
      </dsp:nvSpPr>
      <dsp:spPr>
        <a:xfrm>
          <a:off x="6302164" y="18251"/>
          <a:ext cx="1045151" cy="10451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noProof="1"/>
            <a:t>Организация работы с детьми</a:t>
          </a:r>
        </a:p>
      </dsp:txBody>
      <dsp:txXfrm>
        <a:off x="6455223" y="171310"/>
        <a:ext cx="739033" cy="739033"/>
      </dsp:txXfrm>
    </dsp:sp>
    <dsp:sp modelId="{402C2C77-A32C-4D99-9940-12535E1181F2}">
      <dsp:nvSpPr>
        <dsp:cNvPr id="0" name=""/>
        <dsp:cNvSpPr/>
      </dsp:nvSpPr>
      <dsp:spPr>
        <a:xfrm>
          <a:off x="9426000" y="927312"/>
          <a:ext cx="1613712" cy="10456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noProof="1"/>
            <a:t>Муниципальные диагностические срезы</a:t>
          </a:r>
        </a:p>
      </dsp:txBody>
      <dsp:txXfrm>
        <a:off x="9684194" y="927312"/>
        <a:ext cx="1355518" cy="1045674"/>
      </dsp:txXfrm>
    </dsp:sp>
    <dsp:sp modelId="{7453D9C8-CD6E-4AA4-8A19-7F6F667528F0}">
      <dsp:nvSpPr>
        <dsp:cNvPr id="0" name=""/>
        <dsp:cNvSpPr/>
      </dsp:nvSpPr>
      <dsp:spPr>
        <a:xfrm>
          <a:off x="8940357" y="6336"/>
          <a:ext cx="1045151" cy="10451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noProof="1"/>
            <a:t>Промежуточная диагностика</a:t>
          </a:r>
        </a:p>
      </dsp:txBody>
      <dsp:txXfrm>
        <a:off x="9093416" y="159395"/>
        <a:ext cx="739033" cy="739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F8E447-D05B-4FFA-97D1-0D40619C5058}" type="datetime1">
              <a:rPr lang="ru-RU" smtClean="0">
                <a:latin typeface="Arial" panose="020B0604020202020204" pitchFamily="34" charset="0"/>
              </a:rPr>
              <a:t>17.09.2022</a:t>
            </a:fld>
            <a:endParaRPr lang="ru-RU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ru-RU">
                <a:latin typeface="Arial" panose="020B0604020202020204" pitchFamily="34" charset="0"/>
              </a:rPr>
              <a:t>‹#›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9AB7BB4-B381-4B36-A878-801C2D535B6C}" type="datetime1">
              <a:rPr lang="ru-RU" noProof="0" smtClean="0"/>
              <a:t>17.09.2022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A3C37BE-C303-496D-B5CD-85F2937540FC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b="1" i="1">
                <a:latin typeface="Arial" pitchFamily="34" charset="0"/>
                <a:cs typeface="Arial" pitchFamily="34" charset="0"/>
              </a:rPr>
              <a:t>ПРИМЕЧАНИЕ.</a:t>
            </a:r>
          </a:p>
          <a:p>
            <a:pPr rtl="0"/>
            <a:r>
              <a:rPr lang="ru-RU" i="1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«Рисунки» в заполнителе, чтобы вставить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23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52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298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466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58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01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D8B4D001-6C79-4FD1-AF42-71BB3FA1B742}" type="datetime1">
              <a:rPr lang="ru-RU" noProof="0" smtClean="0"/>
              <a:t>17.09.2022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FF03FF-A43A-40BF-83AB-CE3349878E54}" type="datetime1">
              <a:rPr lang="ru-RU" noProof="0" smtClean="0"/>
              <a:t>17.09.2022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8E68B7-A3F8-4FEF-882B-7944E2A82704}" type="datetime1">
              <a:rPr lang="ru-RU" noProof="0" smtClean="0"/>
              <a:t>17.09.2022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08174E-23E9-4832-894F-8EBFA04B2056}" type="datetime1">
              <a:rPr lang="ru-RU" noProof="0" smtClean="0"/>
              <a:t>17.09.2022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B0CC20-FBBA-4D4C-99D3-BD35DB445E5E}" type="datetime1">
              <a:rPr lang="ru-RU" noProof="0" smtClean="0"/>
              <a:t>17.09.2022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FF4DDC-A71E-4CFA-82E6-280290985665}" type="datetime1">
              <a:rPr lang="ru-RU" noProof="0" smtClean="0"/>
              <a:t>17.09.2022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14F0B8-33FA-40F9-A58A-30DB4BB279E6}" type="datetime1">
              <a:rPr lang="ru-RU" noProof="0" smtClean="0"/>
              <a:t>17.09.2022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03FD05-CCB6-4703-95F1-035600F1D8EA}" type="datetime1">
              <a:rPr lang="ru-RU" noProof="0" smtClean="0"/>
              <a:t>17.09.2022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65C484-0CAA-4CAD-9AE3-9374BF849181}" type="datetime1">
              <a:rPr lang="ru-RU" noProof="0" smtClean="0"/>
              <a:t>17.09.2022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C01BF4-B79E-49A8-881C-E61A40A3E9DD}" type="datetime1">
              <a:rPr lang="ru-RU" noProof="0" smtClean="0"/>
              <a:t>17.09.2022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340FF9-C789-4B98-9496-8946B23EDA26}" type="datetime1">
              <a:rPr lang="ru-RU" noProof="0" smtClean="0"/>
              <a:t>17.09.2022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  <a:p>
            <a:pPr lvl="5" rtl="0"/>
            <a:r>
              <a:rPr lang="ru-RU" noProof="0"/>
              <a:t>Шестой уровень</a:t>
            </a:r>
          </a:p>
          <a:p>
            <a:pPr lvl="6" rtl="0"/>
            <a:r>
              <a:rPr lang="ru-RU" noProof="0"/>
              <a:t>Седьмой уровень</a:t>
            </a:r>
          </a:p>
          <a:p>
            <a:pPr lvl="7" rtl="0"/>
            <a:r>
              <a:rPr lang="ru-RU" noProof="0"/>
              <a:t>Восьмой уровень</a:t>
            </a:r>
          </a:p>
          <a:p>
            <a:pPr lvl="8" rtl="0"/>
            <a:r>
              <a:rPr lang="ru-RU" noProof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92A1406-CFD2-48C3-B2D4-06D1DAAD4CAE}" type="datetime1">
              <a:rPr lang="ru-RU" noProof="0" smtClean="0"/>
              <a:t>17.09.2022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FF54DE5-C571-48E8-A5BC-B369434E2F44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9026" y="2292094"/>
            <a:ext cx="6679924" cy="1935349"/>
          </a:xfrm>
        </p:spPr>
        <p:txBody>
          <a:bodyPr rtlCol="0" anchor="ctr">
            <a:norm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читательской грамотности как требование ФГОС и ресурсный потенциал личностно ориентированного обучения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»</a:t>
            </a:r>
            <a:endParaRPr lang="ru-RU" sz="2400" b="1" noProof="1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835965" y="4227444"/>
            <a:ext cx="4002985" cy="1239906"/>
          </a:xfrm>
        </p:spPr>
        <p:txBody>
          <a:bodyPr rtlCol="0">
            <a:normAutofit fontScale="92500" lnSpcReduction="10000"/>
          </a:bodyPr>
          <a:lstStyle/>
          <a:p>
            <a:pPr algn="ctr" rtl="0"/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Региональная научно-практическая конференция </a:t>
            </a:r>
          </a:p>
          <a:p>
            <a:pPr algn="ctr" rtl="0"/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«Повышение читательской грамотности»</a:t>
            </a:r>
          </a:p>
          <a:p>
            <a:pPr algn="ctr" rtl="0"/>
            <a:r>
              <a:rPr lang="ru-RU" b="1" noProof="1">
                <a:solidFill>
                  <a:schemeClr val="accent6">
                    <a:lumMod val="50000"/>
                  </a:schemeClr>
                </a:solidFill>
              </a:rPr>
              <a:t>2022</a:t>
            </a:r>
          </a:p>
        </p:txBody>
      </p:sp>
      <p:pic>
        <p:nvPicPr>
          <p:cNvPr id="4" name="Рисунок 3" descr="Открытая книга на столе, размытые полки с книгами на заднем плане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3600" b="1" noProof="1">
                <a:solidFill>
                  <a:schemeClr val="accent3">
                    <a:lumMod val="50000"/>
                  </a:schemeClr>
                </a:solidFill>
              </a:rPr>
              <a:t>Переход на новую парадигму образования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зменение понятия «качество образования»</a:t>
            </a:r>
          </a:p>
          <a:p>
            <a:pPr rtl="0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спользование знаний в современной парадигме</a:t>
            </a:r>
          </a:p>
          <a:p>
            <a:pPr rtl="0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целостное развитие личности</a:t>
            </a:r>
            <a:endParaRPr lang="ru-RU" sz="2800" b="1" noProof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CB52AE-D044-7912-4CB6-070288BD69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8889" r="2657" b="9743"/>
          <a:stretch/>
        </p:blipFill>
        <p:spPr>
          <a:xfrm>
            <a:off x="7699513" y="2769705"/>
            <a:ext cx="3246783" cy="367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4887" y="76200"/>
            <a:ext cx="10250695" cy="1096962"/>
          </a:xfrm>
        </p:spPr>
        <p:txBody>
          <a:bodyPr rtlCol="0">
            <a:normAutofit/>
          </a:bodyPr>
          <a:lstStyle/>
          <a:p>
            <a:pPr rtl="0"/>
            <a:r>
              <a:rPr lang="ru-RU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Постулаты обучения</a:t>
            </a:r>
            <a:endParaRPr lang="ru-RU" sz="3600" b="1" noProof="1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34887" y="1600200"/>
            <a:ext cx="10252213" cy="2189922"/>
          </a:xfrm>
        </p:spPr>
        <p:txBody>
          <a:bodyPr rtlCol="0"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каждый здоровый ребенок может освоить любой учебный материал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дети отличаются не своими возможностями усвоить тот или иной материал, а индивидуальными способами и средствами освоения этого материала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интерес ученика к изучаемому материалу определяется не содержанием этого материала, а успешностью действий ученика в процессе освоения этого материала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noProof="1">
              <a:latin typeface="Arial Black" panose="020B0A040201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E41399-674C-2693-3FC3-A30AE63251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74" b="3773"/>
          <a:stretch/>
        </p:blipFill>
        <p:spPr>
          <a:xfrm>
            <a:off x="1524000" y="3578087"/>
            <a:ext cx="9144000" cy="30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0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br>
              <a:rPr lang="ru-RU" sz="4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4400" b="1" i="0" dirty="0">
                <a:solidFill>
                  <a:srgbClr val="000000"/>
                </a:solidFill>
                <a:cs typeface="Times New Roman" panose="02020603050405020304" pitchFamily="18" charset="0"/>
              </a:rPr>
              <a:t>Л</a:t>
            </a:r>
            <a:r>
              <a:rPr lang="ru-RU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ичностно ориентированное обучение</a:t>
            </a:r>
            <a:br>
              <a:rPr lang="ru-RU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</a:br>
            <a:endParaRPr lang="ru-RU" b="1" noProof="1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50573" y="1308651"/>
            <a:ext cx="11502887" cy="5052391"/>
          </a:xfrm>
        </p:spPr>
        <p:txBody>
          <a:bodyPr rtlCol="0">
            <a:normAutofit/>
          </a:bodyPr>
          <a:lstStyle/>
          <a:p>
            <a:r>
              <a:rPr lang="ru-RU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«Это такое обучение, которое во главу угла ставит самобытность ребенка, его самоценность, субъективность процесса учения. Личностно-ориентированное обучение – это не просто учет особенностей субъекта учения, это иная методология организации условий обучения, которая предполагает не «учет», а «включение» его собственно личностных функций»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                                                                                   Н. А. Алексеев</a:t>
            </a:r>
          </a:p>
          <a:p>
            <a:pPr algn="l"/>
            <a:endParaRPr lang="ru-RU" sz="2800" b="0" i="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3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3600" b="1" noProof="1">
                <a:solidFill>
                  <a:schemeClr val="accent3">
                    <a:lumMod val="50000"/>
                  </a:schemeClr>
                </a:solidFill>
              </a:rPr>
              <a:t>Чтение – способ развития личности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Д.С. Лихачев: «Каждый человек обязан (я подчеркиваю – обязан) заботиться о своем интеллектуальном развитии. Это его обязанность перед обществом, в котором он живет, и перед самим собой. Основной (но, разумеется, не единственный) способ своего интеллектуального развития – чтение»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noProof="1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4550FE-0F24-2CBD-4119-1892C34EF0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21" y="3675477"/>
            <a:ext cx="4678017" cy="292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2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b="1" noProof="1">
                <a:solidFill>
                  <a:schemeClr val="accent5">
                    <a:lumMod val="50000"/>
                  </a:schemeClr>
                </a:solidFill>
              </a:rPr>
              <a:t>Повышение читательской грамотности.</a:t>
            </a:r>
            <a:br>
              <a:rPr lang="ru-RU" b="1" noProof="1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noProof="1">
                <a:solidFill>
                  <a:schemeClr val="accent5">
                    <a:lumMod val="50000"/>
                  </a:schemeClr>
                </a:solidFill>
              </a:rPr>
              <a:t>Система работы с учителями-предметниками.</a:t>
            </a:r>
          </a:p>
        </p:txBody>
      </p:sp>
      <p:graphicFrame>
        <p:nvGraphicFramePr>
          <p:cNvPr id="4" name="Объект 3" descr="Список в столбик с четырьмя группами, расположенными слева направо. Под каждой группой приведено описание задачи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341228"/>
              </p:ext>
            </p:extLst>
          </p:nvPr>
        </p:nvGraphicFramePr>
        <p:xfrm>
          <a:off x="516835" y="1351723"/>
          <a:ext cx="11370365" cy="5247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ru-RU" noProof="1"/>
              <a:t>   Спасибо за внимание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1062_TF03431380_Win32" id="{A6E822EE-F76A-47D0-9249-6D708B3EA282}" vid="{56E3C628-9B47-49D6-A52A-36E073D67663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242</TotalTime>
  <Words>311</Words>
  <Application>Microsoft Office PowerPoint</Application>
  <PresentationFormat>Широкоэкранный</PresentationFormat>
  <Paragraphs>43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Arial Narrow</vt:lpstr>
      <vt:lpstr>Calibri</vt:lpstr>
      <vt:lpstr>Times New Roman</vt:lpstr>
      <vt:lpstr>Wingdings</vt:lpstr>
      <vt:lpstr>Научная литература 16 х 9</vt:lpstr>
      <vt:lpstr>«Формирование читательской грамотности как требование ФГОС и ресурсный потенциал личностно ориентированного обучения»</vt:lpstr>
      <vt:lpstr>Переход на новую парадигму образования</vt:lpstr>
      <vt:lpstr>Постулаты обучения</vt:lpstr>
      <vt:lpstr> Личностно ориентированное обучение </vt:lpstr>
      <vt:lpstr>Чтение – способ развития личности</vt:lpstr>
      <vt:lpstr>Повышение читательской грамотности. Система работы с учителями-предметниками.</vt:lpstr>
      <vt:lpstr>   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эффективной подготовки обучающихся к ОГЭ по русскому языку: решение тестовых заданий»</dc:title>
  <dc:creator>Елена Чехонина</dc:creator>
  <cp:lastModifiedBy>Елена Чехонина</cp:lastModifiedBy>
  <cp:revision>3</cp:revision>
  <dcterms:created xsi:type="dcterms:W3CDTF">2022-01-20T05:53:09Z</dcterms:created>
  <dcterms:modified xsi:type="dcterms:W3CDTF">2022-09-17T05:09:04Z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